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63" r:id="rId16"/>
    <p:sldId id="279" r:id="rId17"/>
    <p:sldId id="280" r:id="rId18"/>
    <p:sldId id="278" r:id="rId19"/>
    <p:sldId id="281" r:id="rId20"/>
    <p:sldId id="275" r:id="rId21"/>
    <p:sldId id="282" r:id="rId22"/>
    <p:sldId id="283" r:id="rId23"/>
    <p:sldId id="284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Оздоровительный лагерь «Космос»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базе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№13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ЛЕТО 2022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науки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28083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ребята побывали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Кванториуме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познакомились с проектами, которые находят своё воплощение в продукции предприятий ракетно-космической отрасли –РКК «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Энергия».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Детям показали как  разрабатывают  программы для мобильных операционных систем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iOS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Мы побывали в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Робоквантуме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где осваивают передовые технологии электроники программирования и робототехники.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кванториум\396fb6fa-ba09-4110-982f-b4ba7dc265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653136"/>
            <a:ext cx="1464935" cy="19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кванториум\474dd9cf-10c2-434b-a222-7f95402884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84984"/>
            <a:ext cx="1460482" cy="194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кванториум\243068a9-4e1c-4f8f-852e-c95e40f4ec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365104"/>
            <a:ext cx="14401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кванториум\277df049-3d04-4d5d-82d4-bb7dbe6e48f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96952"/>
            <a:ext cx="1492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кванториум\80a1767f-9322-4247-94d8-10f8fe803b7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356992"/>
            <a:ext cx="18722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для лагеря\кванториум\9551eb4c-1f3b-44c0-b556-a923dc06d68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373216"/>
            <a:ext cx="1750373" cy="131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Божьей Коровки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0882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10-ый день лагерной смены посвящен красивому жучку, которого в народе называют «Божья Коровка». О её жизни ребятам рассказали в библиотеке. Дети узнали, что во многих странах с этим насекомым связаны разные предания, суеверия, люди придумывали про них пословицы и сказки.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день божьей коровки\eb318470-5ea1-4d11-9823-63baabee200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2175165" cy="163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божьей коровки\3759c8a6-c8e9-4d74-9c76-58f53047dd8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068960"/>
            <a:ext cx="2174655" cy="16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божьей коровки\25712369-9b5c-43bb-a7cf-764690b4b3f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89040"/>
            <a:ext cx="2016224" cy="275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божьей коровки\61403156-c6c6-4445-af70-0c2aeb13dec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1923684" cy="268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Театра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 день лагерной смены ознаменован походом в Детский театр юного зрителя. Ребята посмотрели замечательный спектакль  по сказочной повести А.М. Волкова «Волшебник изумрудного города». Замечательная постановка, великолепная игра актеров детям очень понравилась.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День театра\b4b622eb-f2ee-4b90-981f-59517fa6a30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708920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театра\5725b4f4-ae06-4ff8-9728-380ba803a3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088232" cy="26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театра\3051dc54-edc1-4468-9e1a-ed4d1d7f34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653136"/>
            <a:ext cx="2664296" cy="20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театра\2c072995-eb85-4fb4-b02c-f6b2105dfae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501008"/>
            <a:ext cx="226774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космоса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800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Лагерный день посвящен дню космоса, который начался с космической музыкальной зарядки. В актовом зале помощники вожатых ребятам рассказали о планетах, которые существуют в нашей галактике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, о космических кораблях,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профессии космонавт. Все желающие посвятили свои рисунки космосу. Во второй половине дня были проведены «Космические веселые старты»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Елена\Desktop\для лагеря\спорт\cd3a027e-a3b4-4352-9404-95a7ef584d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564904"/>
            <a:ext cx="1656183" cy="2607354"/>
          </a:xfrm>
          <a:prstGeom prst="rect">
            <a:avLst/>
          </a:prstGeom>
          <a:noFill/>
        </p:spPr>
      </p:pic>
      <p:pic>
        <p:nvPicPr>
          <p:cNvPr id="1026" name="Picture 2" descr="C:\Users\Елена\Desktop\для лагеря\спорт\3e77ddde-0d9f-4666-b11b-94716a77b2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564904"/>
            <a:ext cx="3960440" cy="2297023"/>
          </a:xfrm>
          <a:prstGeom prst="rect">
            <a:avLst/>
          </a:prstGeom>
          <a:noFill/>
        </p:spPr>
      </p:pic>
      <p:pic>
        <p:nvPicPr>
          <p:cNvPr id="7" name="Рисунок 6" descr="C:\Users\Елена\Desktop\для лагеря\день космоса\597979f5-ba82-40b8-8a95-aa28305ebf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09120"/>
            <a:ext cx="280831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космоса\a062f4db-de8b-4ff1-b1da-7e1201b1e6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869160"/>
            <a:ext cx="2498519" cy="1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Елена\Desktop\для лагеря\день космоса\8a32fce8-6346-450d-acb7-b428bec88f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636912"/>
            <a:ext cx="2808312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Зарница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172819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в лагере была проведена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патриотическая игра «Зарница». Ребята соревновались в разных видах спорта. По окончании игры каждый получил приз за участие – мороженое.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Зарница\9c72f327-b4d2-4898-b5b0-4df51e25fca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916832"/>
            <a:ext cx="19753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Зарница\40324570-c097-4918-8717-93c37946a6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3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Зарница\4a161aa4-9883-4624-b26d-feb0d640161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Елена\Desktop\для лагеря\Зарница\d6b55df0-5b18-4c19-be8c-592bef19817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437111"/>
            <a:ext cx="1728192" cy="230425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276872"/>
            <a:ext cx="3467200" cy="2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653136"/>
            <a:ext cx="1423157" cy="18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РКК «Энергия»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3528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 все отряды лагеря посетили музей РКК «Энергия». Ребята побывали в трех залах. В первом, где увидели первый спутник Земли, в котором летала первая собака, спускаемые аппараты Гагарина, Леонова, Терешковой, а также в натуральную величину макеты первого международного орбитального комплекса «Союз-Аполлон» и орбитальной станции «Мир». Во втором зале Славы предприятия, и в кабинете С.П. Королева. Экскурсия очень интересная и детям понравилась.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19e7eaa6-3d7f-450f-a75a-004952264b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645024"/>
            <a:ext cx="243998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РКК Энергия\4a49f012-f50d-403a-99d0-41762358647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2288266" cy="17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РКК Энергия\fb45e69e-7079-4775-b0cd-779c9e19e7c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869160"/>
            <a:ext cx="1352550" cy="18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0be3f46f-bcb5-45c8-93aa-3ec70767025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645024"/>
            <a:ext cx="1480691" cy="19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РКК Энергия\86ac5e8b-1286-4e86-9b15-44ca817b43d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869160"/>
            <a:ext cx="1440160" cy="185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памяти и скорби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29523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День памяти и скорби является одним из самых печальных дат в истории России. Ребята младших отрядов в городской библиотеке читали стихи, исполняли песни о войне. Старшие отряды поучаствовали в городском митинге у Мемориала Славы. Возложили цветы, погибшим воинам в Великой Отечественной войне. Во второй половине дня смотрели фильм «Солдатик».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301208"/>
            <a:ext cx="1784734" cy="133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памяти и скорби\1d9912f0-5457-4148-97a6-b546254c7de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301208"/>
            <a:ext cx="1773604" cy="133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памяти и скорби\3e29802f-37ae-4c71-a9ed-fc132d6ab65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памяти и скорби\4bc6efe1-5371-446b-8884-ef97879062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645024"/>
            <a:ext cx="1767241" cy="2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для лагеря\День памяти и скорби\75bd503b-764a-4032-a227-6097554ae6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645024"/>
            <a:ext cx="2068285" cy="155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цифры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280831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Сегодня в лагере проведена игра «В поисках технологий» .Ребята побывали в роли специалистов в области </a:t>
            </a:r>
            <a:r>
              <a:rPr lang="en-US" dirty="0" smtClean="0"/>
              <a:t>I</a:t>
            </a:r>
            <a:r>
              <a:rPr lang="ru-RU" dirty="0" smtClean="0"/>
              <a:t>Т – технологий, осуществляли передачу данных через нейросеть, почувствовав себя искусственным интеллектом, проверили кибербезопасность нашего лагеря, участвовали в головоломках, проходя маршруты. будущего.</a:t>
            </a:r>
            <a:endParaRPr lang="ru-RU" dirty="0"/>
          </a:p>
        </p:txBody>
      </p:sp>
      <p:pic>
        <p:nvPicPr>
          <p:cNvPr id="6" name="Рисунок 5" descr="C:\Users\Елена\Desktop\для лагеря\День цифры\8d3669ba-cc87-48d9-b8a3-34cbc0dad98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6992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цифры\298eaddd-7e1b-46fe-bec8-376f22bcb7f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068960"/>
            <a:ext cx="266110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цифры\df7704aa-756c-4479-a859-c5ba9f944f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01008"/>
            <a:ext cx="2641022" cy="19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\Desktop\для лагеря\День цифры\f6f7e97a-cd47-4203-a7cb-d6aaf9b8e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725144"/>
            <a:ext cx="1512168" cy="197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цифры\1a91b0ee-b62b-4f58-9a1b-d6c266c4f1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653136"/>
            <a:ext cx="1587246" cy="211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спорта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1368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лагерный день посвящен олимпийским играм. Ребята узнали об истории олимпийских игр. Были проведены дружеские встречи между ребятами 1 и 2 отрядов по футболу и пионерболу. Конечно победила дружба.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лена\Desktop\для лагеря\фото\f5c25ddc-b4b0-4e26-8196-ab60cafb35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1458162" cy="1944216"/>
          </a:xfrm>
          <a:prstGeom prst="rect">
            <a:avLst/>
          </a:prstGeom>
          <a:noFill/>
        </p:spPr>
      </p:pic>
      <p:pic>
        <p:nvPicPr>
          <p:cNvPr id="1027" name="Picture 3" descr="C:\Users\Елена\Desktop\для лагеря\открытие смены\7121c0fb-000a-42f6-b6b0-f286492a91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444891"/>
            <a:ext cx="2348626" cy="3131501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3820" y="2276872"/>
            <a:ext cx="29763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спорт\50ff7555-f79b-4ef7-959b-43d4d02e64a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725144"/>
            <a:ext cx="30243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самоката\bbb5794e-d98e-484b-996f-08e129b55ad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437112"/>
            <a:ext cx="1512168" cy="200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пожарной безопасности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712968" cy="23042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Сегодня мы побывали на пожарно-спасательной  части. Ребята познакомились в профессией пожарного. Пожарный показал ребятам предметы боевой одежды, спасательное   оборудование.  Экскурсия была организована с целью профилактики и предупреждения пожаров. </a:t>
            </a:r>
            <a:endParaRPr lang="ru-RU" dirty="0"/>
          </a:p>
        </p:txBody>
      </p:sp>
      <p:pic>
        <p:nvPicPr>
          <p:cNvPr id="4" name="Рисунок 3" descr="C:\Users\Елена\Desktop\для лагеря\День пожарной безопасности\7585432c-aed1-402f-a068-8046b38c95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068960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пожарной безопасности\a075af5e-f638-498a-93c4-e2138b4785e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1963636" cy="261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пожарной безопасности\901b7da3-375e-4398-bff3-834a0c9e68d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365104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пожарной безопасности\e6bfec5f-ac71-4990-8f3d-0de260707e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140968"/>
            <a:ext cx="1963636" cy="261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1781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Первый день смены начался с торжественной линейки, поднятия флага и исполнения гимна России. Всех ребят осмотрел врач. В Дня защиты детей все отряды побывали на празднике в городском парке, поучаствовали в конкурсе рисунков на асфальте.</a:t>
            </a:r>
            <a:endParaRPr lang="ru-RU" dirty="0"/>
          </a:p>
        </p:txBody>
      </p:sp>
      <p:pic>
        <p:nvPicPr>
          <p:cNvPr id="1028" name="Picture 4" descr="C:\Users\Елена\Desktop\для лагер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36912"/>
            <a:ext cx="1800200" cy="2925325"/>
          </a:xfrm>
          <a:prstGeom prst="rect">
            <a:avLst/>
          </a:prstGeom>
          <a:noFill/>
        </p:spPr>
      </p:pic>
      <p:pic>
        <p:nvPicPr>
          <p:cNvPr id="1029" name="Picture 5" descr="C:\Users\Елена\Desktop\для лагеря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221088"/>
            <a:ext cx="3308226" cy="2448272"/>
          </a:xfrm>
          <a:prstGeom prst="rect">
            <a:avLst/>
          </a:prstGeom>
          <a:noFill/>
        </p:spPr>
      </p:pic>
      <p:pic>
        <p:nvPicPr>
          <p:cNvPr id="1027" name="Picture 3" descr="C:\Users\Елена\Desktop\для лагеря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365104"/>
            <a:ext cx="2849390" cy="2304256"/>
          </a:xfrm>
          <a:prstGeom prst="rect">
            <a:avLst/>
          </a:prstGeom>
          <a:noFill/>
        </p:spPr>
      </p:pic>
      <p:pic>
        <p:nvPicPr>
          <p:cNvPr id="8" name="Рисунок 7" descr="C:\Users\Елена\Desktop\для лагеря\0ab2cc07-5e9b-4281-94ae-c2f76ab0bbe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636912"/>
            <a:ext cx="29781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музея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20162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Сегодняшний наш день посвящен истории создания нашего города. Мы посетили исторический музей, выяснили, узнали истоки его возникновения. Очень интересно экскурсовод рассказывал о  деятельности жителей города во время войны. </a:t>
            </a:r>
            <a:endParaRPr lang="ru-RU" dirty="0"/>
          </a:p>
        </p:txBody>
      </p:sp>
      <p:pic>
        <p:nvPicPr>
          <p:cNvPr id="4" name="Рисунок 3" descr="C:\Users\Елена\Desktop\для лагеря\Новая папка\337e31b3-d1b1-4d7b-89ec-0cd44695ed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265129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Новая папка\0c2d70b4-279d-4c23-bea4-469c1b686fc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8092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Новая папка\9dcabc6b-eb4b-4dd1-8b9b-bf6b768b3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97152"/>
            <a:ext cx="2664296" cy="180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Новая папка\c28526cb-eef9-4c40-9a26-72c5478c85e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780928"/>
            <a:ext cx="15841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Новая папка\59cf5a92-44a6-478f-a481-94dbe341136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86916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фотоаппарата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27186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Сегодня день фотоаппарата. Мы посетили библиотеку и познакомились с историей создания и видами фотоаппарата. После интересного рассказа ребята кто рисовал, кто лепил из пластилина основные фотографические жанры: пейзаж, натюрморт, портрет, рекламную фотографию.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Елена\Desktop\для лагеря\День фотоаппарата\58a2e631-b262-42bc-b4e1-266dc1e748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81128"/>
            <a:ext cx="1728192" cy="212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Елена\Desktop\для лагеря\День фотоаппарата\aa0481d9-97df-45ff-8c06-eeb6885ec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068960"/>
            <a:ext cx="1584175" cy="2220693"/>
          </a:xfrm>
          <a:prstGeom prst="rect">
            <a:avLst/>
          </a:prstGeom>
          <a:noFill/>
        </p:spPr>
      </p:pic>
      <p:pic>
        <p:nvPicPr>
          <p:cNvPr id="6" name="Рисунок 5" descr="C:\Users\Елена\Desktop\для лагеря\День фотоаппарата\6796183c-5fe8-4a1f-acb6-90ce8bffba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501008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фотоаппарата\4e8b407f-03c7-47a7-a68b-95cfcc6857c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581128"/>
            <a:ext cx="1656184" cy="204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Закрытие лагерной смены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16561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Быстро пролетела лагерная смена. Дети довольны. Наше летнее путешествие закончилось праздничным </a:t>
            </a:r>
            <a:r>
              <a:rPr lang="ru-RU" dirty="0" smtClean="0"/>
              <a:t>концертом и награждением самых активных грамотами.</a:t>
            </a:r>
            <a:endParaRPr lang="ru-RU" dirty="0"/>
          </a:p>
        </p:txBody>
      </p:sp>
      <p:pic>
        <p:nvPicPr>
          <p:cNvPr id="4" name="Рисунок 3" descr="C:\Users\Елена\Desktop\для лагеря\закрытие смены\aec397a4-35f1-4bbd-85bb-6fcec6048aa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2771775" cy="207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закрытие смены\be72374f-4665-4258-933a-4b00ed2b41a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18002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закрытие смены\15ace925-9594-45a3-a4bc-698503be5c4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293096"/>
            <a:ext cx="1800200" cy="22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закрытие смены\b0c6f34a-1711-4002-9ccb-7cf0537633e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708920"/>
            <a:ext cx="2376264" cy="153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закрытие смены\fa5819ee-57cd-4b87-baed-8e44365dfa0c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636912"/>
            <a:ext cx="2736304" cy="158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для лагеря\закрытие смены\a07959e7-7a31-4197-b8cb-122a5ad0cd2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162426"/>
            <a:ext cx="2021681" cy="269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C:\Users\Елена\Desktop\для лагеря\закрытие смены\грамоты\bbc86142-2753-4b68-bf60-7152e09035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509120"/>
            <a:ext cx="29523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закрытие смены\грамоты\4a902dc7-cd99-4e0c-8d54-0d71289ad6f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2016224" cy="329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закрытие смены\грамоты\c66fe7d1-53e0-4401-a1f9-187b3b39b0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1088"/>
            <a:ext cx="2962275" cy="22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закрытие смены\грамоты\5ebe3876-08b8-48ac-8dc4-c05224566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764704"/>
            <a:ext cx="2413149" cy="333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закрытие смены\грамоты\746f24a4-7580-49b3-adcb-521a763a69c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852936"/>
            <a:ext cx="3006725" cy="22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для лагеря\закрытие смены\грамоты\5c71265f-845e-497d-9282-2b4d79d861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76672"/>
            <a:ext cx="2835275" cy="212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Благодарности от родителей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Елена\Desktop\для лагеря\закрытие смены\благодарности\19ba29da-78ee-4528-85c5-0b0a9e7bbb0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792140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закрытие смены\благодарности\e5054508-797b-4b7c-ab11-0f0c56e8d65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196752"/>
            <a:ext cx="2547144" cy="339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закрытие смены\благодарности\cab23c2a-0b19-4284-8865-7e94adc994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420888"/>
            <a:ext cx="2520950" cy="336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C:\Users\Елена\Desktop\для лагеря\закрытие смены\благодарности\ff997e00-bd8c-4918-9860-43f5f67ade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4" y="692695"/>
            <a:ext cx="329207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закрытие смены\благодарности\b4767637-43f9-4849-85b9-4b0ce7bcbdc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03244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85 лет со дня рождения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Юнны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Мориц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2-ой лагерный день посвящен 85-летию творчества Юнны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Мориц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Ребята посетили детскую библиотеку, где познакомились с творчеством поэтессы и послушали песни на её стихи.                                       Работники библиотеки                                               провели с детьми мастер-                                              класс.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6d872791-7d49-49bd-a480-54aff90a2bc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564904"/>
            <a:ext cx="276098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203b8932-a294-4c73-b987-6f9cabb7ed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789040"/>
            <a:ext cx="3240360" cy="236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13cdef98-3934-45b9-b6ac-8bde710d6b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086225"/>
            <a:ext cx="2520280" cy="265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Открытие лагерной смены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Знаменательное событие – открытие лагерной смены. Каждый отряд придумал название, девиз, песню; нарисовал газету. И конечно были подготовлены концертные номера. В заключении дня был просмотр фильма «Добро пожаловать, или посторонним вход воспрещен» </a:t>
            </a:r>
            <a:endParaRPr lang="ru-RU" dirty="0"/>
          </a:p>
        </p:txBody>
      </p:sp>
      <p:pic>
        <p:nvPicPr>
          <p:cNvPr id="5" name="Рисунок 4" descr="C:\Users\Елена\Desktop\для лагеря\00536726-9cc9-498e-afa3-f083e5d8ce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941168"/>
            <a:ext cx="2409825" cy="18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86f49c33-d73e-4fa4-a8ae-1fdd57d95b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609163a5-d96f-4781-952d-d4c499d01b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86916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5b2cfbb9-58d5-46af-823f-869c3b1d5d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140968"/>
            <a:ext cx="2409825" cy="18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для лагеря\d487a331-4df5-4a7e-8560-96a3cd786f3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438650"/>
            <a:ext cx="16859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для лагеря\77311878-f15d-45e0-b2b5-d0ab542ddfb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356992"/>
            <a:ext cx="1990725" cy="14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рождение А.С.Пушкина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день лагерной смены ознаменован 223 годовщине А.С.Пушкина. Мы посетили библиотеку, где подробно узнали о творчестве поэта. В школе каждый отряд  инсценировал сказку провел конкурс рисунков.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день А.С.Пушкина\16545356368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24944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А.С.Пушкина\1654535612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А.С.Пушкина\16545354508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09" y="3609021"/>
            <a:ext cx="208823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А.С.Пушкина\16545354795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43691" y="3505581"/>
            <a:ext cx="2304257" cy="15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А.С.Пушкина\16545355663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19245" y="4797980"/>
            <a:ext cx="194586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для лагеря\день А.С.Пушкина\165453551877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462027" y="4818893"/>
            <a:ext cx="198769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Летние народные праздники и обряды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5-ый день лагерной смены посвящен летним народным праздникам. Ребята познакомились с праздниками Троица, день Ивана Купалы, Медовым, Ореховым, Яблочным Спасом. Мы водили «Хороводы», играли в народный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игоры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:«Ручеек», «Петушиные бои», «Колечко выйди на крылечко». Во второй половине  в лагерь приезжал театр «Радуга» со спектаклем «Стойкий оловянный солдатик»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день народных летних праздников\bbab129b-44de-4700-8d49-dfebe55e89b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149080"/>
            <a:ext cx="1927253" cy="256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народных летних праздников\d4f1bd78-f9fb-480d-ad62-3d59f37efb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005064"/>
            <a:ext cx="1928015" cy="257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народных летних праздников\c4751994-f317-44ae-a9ec-70f6f70414f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149080"/>
            <a:ext cx="36724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кино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5922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–ой день начался как и обычно с линейки. После завтрака мы отправились  в ДК Костино в кинотеатр. Ребята посмотрели мультипликационный фильм «Суворов». Дети узнали о подвигах великого русского полководца. Во второй половине дня все готовились ко дню России, учили стихи и песни о Родине, играли на свежем воздухе.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149080"/>
            <a:ext cx="28803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народных летних праздников\ff716b9b-e7be-432d-8508-2a4e9d98604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17032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для лагеря\4d21a878-30e1-463a-a1ce-425962e123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645024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самоката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3762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7-ой день лагерной смены посвящен очень популярному средству передвижения – самокат. Ребята узнали об истории создания самоката. В каждом отряде были проведены соревнования, в основе которых был самокат. Во второй половине дня  ребята играми в шашки и  шахматы.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Елена\Desktop\для лагеря\день самоката\9e38f92c-73c1-400c-bb03-6a48aa305f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97152"/>
            <a:ext cx="2462893" cy="184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самоката\84905197-1a51-4039-b7f0-b1a178baa2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23042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самоката\adaab716-f23a-41bd-a978-19d578b018a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869160"/>
            <a:ext cx="232190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самоката\c1f67d68-6ab5-42db-aebc-5329d8817e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140968"/>
            <a:ext cx="23762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для лагеря\день самоката\c36475a1-4a02-4d30-8788-071ce2171ad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780928"/>
            <a:ext cx="2462893" cy="184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России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16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8-ой день  лагерной смены посвящен Дню России.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актовом зале 2 отряд подготовил литературно-музыкальную композицию, в которой участвовали ребята из разных отрядов. Во второй половине дня все желающие разукрашивали матрешку на асфальте. Получилась просто красавица!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Елена\Desktop\для лагеря\День России\7dea4687-8f03-4a80-b917-b03fd09b50f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19442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Desktop\для лагеря\День России\7ba07d4a-1262-4598-903c-8cf3599516d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84984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для лагеря\День России\4d936fa7-8bb9-400b-9c86-790bca1142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13176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для лагеря\День России\9a5434aa-fc3c-4686-aeef-e2e635d3540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97152"/>
            <a:ext cx="2016224" cy="195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для лагеря\День России\8481b033-614d-4cf9-ada1-af4ff7241f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068960"/>
            <a:ext cx="24482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971</TotalTime>
  <Words>968</Words>
  <Application>Microsoft Office PowerPoint</Application>
  <PresentationFormat>Экран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Оздоровительный лагерь «Космос»  на базе  МБОУ СОШ №13 </vt:lpstr>
      <vt:lpstr>День защиты детей.</vt:lpstr>
      <vt:lpstr>85 лет со дня рождения  Юнны Мориц</vt:lpstr>
      <vt:lpstr>Открытие лагерной смены</vt:lpstr>
      <vt:lpstr>День рождение А.С.Пушкина</vt:lpstr>
      <vt:lpstr>Летние народные праздники и обряды</vt:lpstr>
      <vt:lpstr>День кино</vt:lpstr>
      <vt:lpstr>День самоката</vt:lpstr>
      <vt:lpstr>День России</vt:lpstr>
      <vt:lpstr>День науки </vt:lpstr>
      <vt:lpstr>День Божьей Коровки</vt:lpstr>
      <vt:lpstr>День Театра</vt:lpstr>
      <vt:lpstr>День космоса</vt:lpstr>
      <vt:lpstr>Зарница</vt:lpstr>
      <vt:lpstr> РКК «Энергия»</vt:lpstr>
      <vt:lpstr>День памяти и скорби</vt:lpstr>
      <vt:lpstr>День цифры</vt:lpstr>
      <vt:lpstr>День спорта</vt:lpstr>
      <vt:lpstr>День пожарной безопасности</vt:lpstr>
      <vt:lpstr>День музея</vt:lpstr>
      <vt:lpstr>День фотоаппарата</vt:lpstr>
      <vt:lpstr>Закрытие лагерной смены</vt:lpstr>
      <vt:lpstr>Слайд 23</vt:lpstr>
      <vt:lpstr>Благодарности от родителей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Оздоровительный лагерь «Космос»  на базе  МБОУ СОШ №13 </dc:title>
  <dc:creator>Елена</dc:creator>
  <cp:lastModifiedBy>Елена</cp:lastModifiedBy>
  <cp:revision>84</cp:revision>
  <dcterms:created xsi:type="dcterms:W3CDTF">2022-06-01T15:08:32Z</dcterms:created>
  <dcterms:modified xsi:type="dcterms:W3CDTF">2022-06-29T16:30:12Z</dcterms:modified>
</cp:coreProperties>
</file>