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0" r:id="rId3"/>
    <p:sldId id="257" r:id="rId4"/>
    <p:sldId id="278" r:id="rId5"/>
    <p:sldId id="258" r:id="rId6"/>
    <p:sldId id="263" r:id="rId7"/>
    <p:sldId id="264" r:id="rId8"/>
    <p:sldId id="279" r:id="rId9"/>
    <p:sldId id="262" r:id="rId10"/>
    <p:sldId id="265" r:id="rId11"/>
    <p:sldId id="266" r:id="rId12"/>
    <p:sldId id="267" r:id="rId13"/>
    <p:sldId id="268" r:id="rId14"/>
    <p:sldId id="269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9FFF"/>
    <a:srgbClr val="3125D1"/>
    <a:srgbClr val="0000FF"/>
    <a:srgbClr val="2B2BF5"/>
    <a:srgbClr val="6600CC"/>
    <a:srgbClr val="9BDEFF"/>
    <a:srgbClr val="3333CC"/>
    <a:srgbClr val="B9B9FF"/>
    <a:srgbClr val="6666FF"/>
    <a:srgbClr val="BBA8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FAAE8-B851-43D8-A28F-6C620A59B6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48E55-9CDE-43A4-9F31-C1AF4AD857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EACB-4FFA-49CC-86B5-38B8C7C75C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83A87-692A-4FB4-99CE-75BEFDDD0D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5FE9-14A0-44EB-9CC0-AF55E0C632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BAA28-1751-471C-BBF0-2AC1A3C206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CB201-FD86-4FF6-82EE-D9513D9B7C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6A9F-82EA-41A3-95C8-7BCD09AE35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1A7D3-4161-476E-B80F-D15FD72F93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37F49-D48F-45D7-AB3D-BD1C7A1F7A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6E480-F851-43EB-BCB4-5265FA7D93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50AF2D-B358-4127-8182-0E95466B2C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3.pn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4;&#1058;&#1050;&#1056;&#1067;&#1058;&#1067;&#1049;%20&#1059;&#1056;&#1054;&#1050;\&#1055;&#1080;&#1085;&#1075;&#1074;&#1080;&#1085;&#1099;.wmv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image" Target="../media/image5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5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4;&#1058;&#1050;&#1056;&#1067;&#1058;&#1067;&#1049;%20&#1059;&#1056;&#1054;&#1050;\&#1060;&#1080;&#1079;&#1084;&#1080;&#1085;&#1091;&#1090;&#1082;&#1072;%20&#1055;&#1080;&#1085;&#1075;&#1074;&#1080;&#1085;&#1099;%20&#1080;&#1079;%20&#1052;&#1072;&#1076;&#1072;&#1075;&#1072;&#1089;&#1082;&#1072;&#1088;&#1072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365625"/>
            <a:ext cx="7929563" cy="1571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Скатайте из черного пластилина шар.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Придайте ему форму капли.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Немного загните тонкую часть, а потом расплющите каплю в крыло.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Второе крыло сделайте точно так же, но зеркально по отношению к первому.</a:t>
            </a:r>
          </a:p>
        </p:txBody>
      </p:sp>
      <p:pic>
        <p:nvPicPr>
          <p:cNvPr id="23554" name="Прямоугольник 6"/>
          <p:cNvPicPr>
            <a:picLocks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643174" y="285728"/>
            <a:ext cx="3657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7" descr="07.bmp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116013" y="1341438"/>
            <a:ext cx="71739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8" descr="08.bmp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979613" y="3068638"/>
            <a:ext cx="4718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936625" cy="647700"/>
          </a:xfrm>
          <a:prstGeom prst="actionButtonHome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40" y="5857892"/>
            <a:ext cx="900112" cy="647700"/>
          </a:xfrm>
          <a:prstGeom prst="actionButtonEnd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4143375"/>
            <a:ext cx="8072438" cy="2071688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Скатайте из оранжевого пластилина два небольших шарика, один чуть поменьше.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Сделайте из них капли.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Сложите капли друг с другом, меньшую вниз, большую вверху. Сплюсните части, чтобы получился клюв.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Для глаз сделайте маленькие шарики из белого и чёрного пластилина.</a:t>
            </a:r>
          </a:p>
        </p:txBody>
      </p:sp>
      <p:pic>
        <p:nvPicPr>
          <p:cNvPr id="24578" name="Прямоугольник 6"/>
          <p:cNvPicPr>
            <a:picLocks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000232" y="285728"/>
            <a:ext cx="52482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936625" cy="647700"/>
          </a:xfrm>
          <a:prstGeom prst="actionButtonHome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24580" name="Picture 6" descr="05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403350" y="1484313"/>
            <a:ext cx="638175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40" y="5857892"/>
            <a:ext cx="900112" cy="647700"/>
          </a:xfrm>
          <a:prstGeom prst="actionButtonEnd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714875"/>
            <a:ext cx="7643812" cy="1571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Поставьте фигурку на стол, сделайте стекой на границе чёрного и белого пластилина на голове небольшое отверстие для клюва.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Вставьте в отверстие клюв.</a:t>
            </a:r>
          </a:p>
        </p:txBody>
      </p:sp>
      <p:pic>
        <p:nvPicPr>
          <p:cNvPr id="25602" name="Прямоугольник 6"/>
          <p:cNvPicPr>
            <a:picLocks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476375" y="260350"/>
            <a:ext cx="6265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9" descr="09.bmp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339975" y="1700213"/>
            <a:ext cx="4572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Прямоугольник 10"/>
          <p:cNvPicPr>
            <a:picLocks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68313" y="1196975"/>
            <a:ext cx="13779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936625" cy="647700"/>
          </a:xfrm>
          <a:prstGeom prst="actionButtonHome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40" y="5857892"/>
            <a:ext cx="900112" cy="647700"/>
          </a:xfrm>
          <a:prstGeom prst="actionButtonEnd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4714875"/>
            <a:ext cx="8429625" cy="1571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Немного расплющите лапки в узкой части, поставьте на них туловище.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Прижмите их, чтобы зафиксировать детали.</a:t>
            </a:r>
          </a:p>
        </p:txBody>
      </p:sp>
      <p:pic>
        <p:nvPicPr>
          <p:cNvPr id="26626" name="Рисунок 7" descr="10.bmp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476375" y="1916113"/>
            <a:ext cx="2689225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8" descr="11.bmp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211638" y="1628775"/>
            <a:ext cx="405923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Прямоугольник 11"/>
          <p:cNvPicPr>
            <a:picLocks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476375" y="260350"/>
            <a:ext cx="6265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Прямоугольник 12"/>
          <p:cNvPicPr>
            <a:picLocks noChangeArrowheads="1"/>
          </p:cNvPicPr>
          <p:nvPr/>
        </p:nvPicPr>
        <p:blipFill>
          <a:blip r:embed="rId5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68313" y="1196975"/>
            <a:ext cx="13779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936625" cy="647700"/>
          </a:xfrm>
          <a:prstGeom prst="actionButtonHome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40" y="5857892"/>
            <a:ext cx="900112" cy="647700"/>
          </a:xfrm>
          <a:prstGeom prst="actionButtonEnd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4714875"/>
            <a:ext cx="7429500" cy="1571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Приложите к туловищу крылья, прижмите и разгладьте края.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На голове сделайте углубления для глаз.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Вложите в углубления шарики из белого пластилина и сверху прижмите чёрные шарики.</a:t>
            </a:r>
          </a:p>
        </p:txBody>
      </p:sp>
      <p:pic>
        <p:nvPicPr>
          <p:cNvPr id="27650" name="Рисунок 7" descr="12.bmp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258888" y="1412875"/>
            <a:ext cx="70104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Прямоугольник 8"/>
          <p:cNvPicPr>
            <a:picLocks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476375" y="260350"/>
            <a:ext cx="6265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Прямоугольник 10"/>
          <p:cNvPicPr>
            <a:picLocks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68313" y="1196975"/>
            <a:ext cx="13779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936625" cy="647700"/>
          </a:xfrm>
          <a:prstGeom prst="actionButtonHome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40" y="5857892"/>
            <a:ext cx="900112" cy="647700"/>
          </a:xfrm>
          <a:prstGeom prst="actionButtonEnd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5813" y="4714875"/>
            <a:ext cx="7358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1600" kern="0" dirty="0">
                <a:latin typeface="+mn-lt"/>
                <a:cs typeface="+mn-cs"/>
              </a:rPr>
              <a:t>Из чёрного и серого пластилина скатайте </a:t>
            </a:r>
            <a:r>
              <a:rPr lang="ru-RU" sz="1600" kern="0" dirty="0" err="1">
                <a:latin typeface="+mn-lt"/>
                <a:cs typeface="+mn-cs"/>
              </a:rPr>
              <a:t>камушки-гальку</a:t>
            </a:r>
            <a:r>
              <a:rPr lang="ru-RU" sz="1600" kern="0" dirty="0">
                <a:latin typeface="+mn-lt"/>
                <a:cs typeface="+mn-cs"/>
              </a:rPr>
              <a:t>, по которой в природе часто разгуливают пингвины.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1600" kern="0" dirty="0">
                <a:latin typeface="+mn-lt"/>
                <a:cs typeface="+mn-cs"/>
              </a:rPr>
              <a:t>Из белого пластилина сделайте яйца.</a:t>
            </a:r>
          </a:p>
        </p:txBody>
      </p:sp>
      <p:pic>
        <p:nvPicPr>
          <p:cNvPr id="28675" name="Рисунок 6" descr="13.bmp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547813" y="1700213"/>
            <a:ext cx="6535737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Прямоугольник 7"/>
          <p:cNvPicPr>
            <a:picLocks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23850" y="1125538"/>
            <a:ext cx="13779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936625" cy="647700"/>
          </a:xfrm>
          <a:prstGeom prst="actionButtonHome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Прямоугольник 8"/>
          <p:cNvPicPr>
            <a:picLocks noChangeArrowheads="1"/>
          </p:cNvPicPr>
          <p:nvPr/>
        </p:nvPicPr>
        <p:blipFill>
          <a:blip r:embed="rId5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476375" y="260350"/>
            <a:ext cx="6265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40" y="5857892"/>
            <a:ext cx="900112" cy="647700"/>
          </a:xfrm>
          <a:prstGeom prst="actionButtonEnd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0" descr="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971550" y="1341438"/>
            <a:ext cx="47498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0" y="5000625"/>
            <a:ext cx="4572000" cy="135731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1400" dirty="0" smtClean="0"/>
              <a:t>Прикрепите готового пингвина  на камушки (шарики из чёрного и серого пластилина).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400" dirty="0" smtClean="0"/>
              <a:t>Если прикрепить над глазами пингвина веер из золотистых тонких перьев – получится хохлатый пингвин.</a:t>
            </a:r>
          </a:p>
        </p:txBody>
      </p:sp>
      <p:pic>
        <p:nvPicPr>
          <p:cNvPr id="29699" name="Прямоугольник 11"/>
          <p:cNvPicPr>
            <a:picLocks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619250" y="260350"/>
            <a:ext cx="5967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21388"/>
            <a:ext cx="720725" cy="503237"/>
          </a:xfrm>
          <a:prstGeom prst="actionButtonHome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tica_15_sm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33375"/>
            <a:ext cx="8143932" cy="33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3857628"/>
            <a:ext cx="7972425" cy="2478085"/>
          </a:xfrm>
        </p:spPr>
        <p:txBody>
          <a:bodyPr/>
          <a:lstStyle/>
          <a:p>
            <a:pPr indent="0"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2B2BF5"/>
                </a:solidFill>
              </a:rPr>
              <a:t>Пингвины - необычные и интересные птицы. </a:t>
            </a:r>
          </a:p>
          <a:p>
            <a:pPr indent="0"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2B2BF5"/>
                </a:solidFill>
              </a:rPr>
              <a:t>Пингвины водятся исключительно в южном полушарии нашей планеты. Живут они большими колониями, порой их численность   может достигать сотен тысяч особей.  </a:t>
            </a:r>
          </a:p>
          <a:p>
            <a:pPr indent="0" eaLnBrk="1" hangingPunct="1">
              <a:spcBef>
                <a:spcPct val="0"/>
              </a:spcBef>
              <a:buFontTx/>
              <a:buNone/>
            </a:pPr>
            <a:endParaRPr lang="ru-RU" sz="2400" b="1" dirty="0" smtClean="0">
              <a:solidFill>
                <a:srgbClr val="2B2BF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Пингвины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620713"/>
            <a:ext cx="7127875" cy="5346700"/>
          </a:xfrm>
          <a:prstGeom prst="rect">
            <a:avLst/>
          </a:prstGeom>
          <a:noFill/>
          <a:ln w="57150" cmpd="thinThick">
            <a:solidFill>
              <a:srgbClr val="9F9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90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2B2BF5"/>
                </a:solidFill>
              </a:rPr>
              <a:t> </a:t>
            </a:r>
          </a:p>
        </p:txBody>
      </p:sp>
      <p:sp>
        <p:nvSpPr>
          <p:cNvPr id="3482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24075" y="2205038"/>
            <a:ext cx="4752975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9B9FF"/>
              </a:gs>
              <a:gs pos="100000">
                <a:srgbClr val="BBA8E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r>
              <a:rPr lang="ru-RU" sz="2800" b="1" dirty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ru-RU" sz="2800" b="1" dirty="0" smtClean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Лапы</a:t>
            </a:r>
            <a:r>
              <a:rPr lang="ru-RU" sz="2800" b="1" dirty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</a:p>
        </p:txBody>
      </p:sp>
      <p:sp>
        <p:nvSpPr>
          <p:cNvPr id="34827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24075" y="3860800"/>
            <a:ext cx="4752975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9B9FF"/>
              </a:gs>
              <a:gs pos="100000">
                <a:srgbClr val="BBA8E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r>
              <a:rPr lang="ru-RU" sz="2800" b="1" dirty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</a:t>
            </a:r>
            <a:r>
              <a:rPr lang="ru-RU" sz="2800" b="1" dirty="0" smtClean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Клюв </a:t>
            </a:r>
            <a:r>
              <a:rPr lang="ru-RU" sz="2800" b="1" dirty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и глаза.</a:t>
            </a:r>
          </a:p>
        </p:txBody>
      </p:sp>
      <p:sp>
        <p:nvSpPr>
          <p:cNvPr id="34828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24075" y="3068638"/>
            <a:ext cx="4752975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9B9FF"/>
              </a:gs>
              <a:gs pos="100000">
                <a:srgbClr val="BBA8E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r>
              <a:rPr lang="ru-RU" sz="2800" b="1" dirty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ru-RU" sz="2800" b="1" dirty="0" smtClean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Крылья</a:t>
            </a:r>
            <a:r>
              <a:rPr lang="ru-RU" sz="2800" b="1" dirty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</a:p>
        </p:txBody>
      </p:sp>
      <p:sp>
        <p:nvSpPr>
          <p:cNvPr id="34829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51050" y="1341438"/>
            <a:ext cx="4752975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9B9FF"/>
              </a:gs>
              <a:gs pos="100000">
                <a:srgbClr val="BBA8E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r>
              <a:rPr lang="ru-RU" sz="2800" b="1" dirty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2800" b="1" dirty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ru-RU" sz="2800" b="1" dirty="0" smtClean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Голова </a:t>
            </a:r>
            <a:r>
              <a:rPr lang="ru-RU" sz="2800" b="1" dirty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и туловище.</a:t>
            </a:r>
          </a:p>
        </p:txBody>
      </p:sp>
      <p:sp>
        <p:nvSpPr>
          <p:cNvPr id="34830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124075" y="4724400"/>
            <a:ext cx="4752975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9B9FF"/>
              </a:gs>
              <a:gs pos="100000">
                <a:srgbClr val="BBA8E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r>
              <a:rPr lang="ru-RU" sz="2800" b="1" dirty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</a:t>
            </a:r>
            <a:r>
              <a:rPr lang="ru-RU" sz="2800" b="1" dirty="0" smtClean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Сборка </a:t>
            </a:r>
            <a:r>
              <a:rPr lang="ru-RU" sz="2800" b="1" dirty="0">
                <a:solidFill>
                  <a:srgbClr val="3125D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фигурки.</a:t>
            </a:r>
          </a:p>
        </p:txBody>
      </p:sp>
      <p:sp>
        <p:nvSpPr>
          <p:cNvPr id="18439" name="WordArt 15"/>
          <p:cNvSpPr>
            <a:spLocks noChangeArrowheads="1" noChangeShapeType="1" noTextEdit="1"/>
          </p:cNvSpPr>
          <p:nvPr/>
        </p:nvSpPr>
        <p:spPr bwMode="auto">
          <a:xfrm>
            <a:off x="1214414" y="357166"/>
            <a:ext cx="71294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>
                  <a:solidFill>
                    <a:srgbClr val="7030A0"/>
                  </a:solidFill>
                </a:ln>
                <a:solidFill>
                  <a:srgbClr val="3125D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Rublik"/>
              </a:rPr>
              <a:t>Этапы работы</a:t>
            </a:r>
          </a:p>
        </p:txBody>
      </p:sp>
      <p:pic>
        <p:nvPicPr>
          <p:cNvPr id="34832" name="Picture 16" descr="ptica_1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292600"/>
            <a:ext cx="2122487" cy="226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1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05488"/>
            <a:ext cx="900112" cy="647700"/>
          </a:xfrm>
          <a:prstGeom prst="actionButtonEnd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442" name="AutoShape 1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6516688" y="5805488"/>
            <a:ext cx="936625" cy="647700"/>
          </a:xfrm>
          <a:prstGeom prst="actionButtonReturn">
            <a:avLst/>
          </a:prstGeom>
          <a:gradFill rotWithShape="1">
            <a:gsLst>
              <a:gs pos="0">
                <a:srgbClr val="9F9FFF"/>
              </a:gs>
              <a:gs pos="50000">
                <a:srgbClr val="BBA8EA"/>
              </a:gs>
              <a:gs pos="100000">
                <a:srgbClr val="9F9F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4714875"/>
            <a:ext cx="7572375" cy="1571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Скатайте из черного пластилина два шарика, побольше и поменьше.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Поставьте маленький шарик на большой, сгладьте пальцами границы.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Сделайте внизу хвостик.</a:t>
            </a:r>
          </a:p>
        </p:txBody>
      </p:sp>
      <p:pic>
        <p:nvPicPr>
          <p:cNvPr id="19458" name="Рисунок 5" descr="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525" y="1493838"/>
            <a:ext cx="72739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Прямоугольник 6"/>
          <p:cNvPicPr>
            <a:picLocks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214414" y="0"/>
            <a:ext cx="6991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Прямоугольник 10"/>
          <p:cNvPicPr>
            <a:picLocks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23850" y="1628775"/>
            <a:ext cx="1376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936625" cy="647700"/>
          </a:xfrm>
          <a:prstGeom prst="actionButtonHome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40" y="5857892"/>
            <a:ext cx="900112" cy="647700"/>
          </a:xfrm>
          <a:prstGeom prst="actionButtonEnd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4652963"/>
            <a:ext cx="7072312" cy="1571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Из белого пластилина скатайте шар.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Из этого шара скатайте валик.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Расплющите его в овальную лепёшку.</a:t>
            </a:r>
          </a:p>
        </p:txBody>
      </p:sp>
      <p:pic>
        <p:nvPicPr>
          <p:cNvPr id="20483" name="Прямоугольник 10"/>
          <p:cNvPicPr>
            <a:picLocks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50825" y="1557338"/>
            <a:ext cx="1376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7" descr="02.bmp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331913" y="1844675"/>
            <a:ext cx="7224712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936625" cy="647700"/>
          </a:xfrm>
          <a:prstGeom prst="actionButtonHome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214414" y="0"/>
            <a:ext cx="6991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40" y="5857892"/>
            <a:ext cx="900112" cy="647700"/>
          </a:xfrm>
          <a:prstGeom prst="actionButtonEnd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5072063"/>
            <a:ext cx="8358188" cy="1071562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Прилепите белую лепёшку на чёрную фигурку в районе живота и груди.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 Разгладьте границы.</a:t>
            </a:r>
          </a:p>
        </p:txBody>
      </p:sp>
      <p:pic>
        <p:nvPicPr>
          <p:cNvPr id="21507" name="Прямоугольник 10"/>
          <p:cNvPicPr>
            <a:picLocks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23850" y="1628775"/>
            <a:ext cx="1376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3.bmp"/>
          <p:cNvPicPr>
            <a:picLocks noChangeAspect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124075" y="1484313"/>
            <a:ext cx="51435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1509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936625" cy="647700"/>
          </a:xfrm>
          <a:prstGeom prst="actionButtonHome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214414" y="0"/>
            <a:ext cx="6991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40" y="5857892"/>
            <a:ext cx="900112" cy="647700"/>
          </a:xfrm>
          <a:prstGeom prst="actionButtonEnd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зминутка Пингвины из Мадагаскар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50" y="433388"/>
            <a:ext cx="85725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4714875"/>
            <a:ext cx="7715250" cy="1571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Скатайте из оранжевого пластилина два небольших шарика.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Придайте им форму капли.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Расплющите капли и сделайте пальцами на широкой части три выступа.</a:t>
            </a:r>
          </a:p>
        </p:txBody>
      </p:sp>
      <p:pic>
        <p:nvPicPr>
          <p:cNvPr id="22530" name="Прямоугольник 6"/>
          <p:cNvPicPr>
            <a:picLocks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348038" y="260350"/>
            <a:ext cx="27320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8" descr="04.bmp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403350" y="1484313"/>
            <a:ext cx="27908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9" descr="05.bmp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859338" y="1557338"/>
            <a:ext cx="300513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0" descr="06.bmp"/>
          <p:cNvPicPr>
            <a:picLocks noChangeAspect="1" noChangeArrowheads="1"/>
          </p:cNvPicPr>
          <p:nvPr/>
        </p:nvPicPr>
        <p:blipFill>
          <a:blip r:embed="rId5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700338" y="3068638"/>
            <a:ext cx="326231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936625" cy="647700"/>
          </a:xfrm>
          <a:prstGeom prst="actionButtonHome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40" y="5857892"/>
            <a:ext cx="900112" cy="647700"/>
          </a:xfrm>
          <a:prstGeom prst="actionButtonEnd">
            <a:avLst/>
          </a:prstGeom>
          <a:gradFill rotWithShape="1">
            <a:gsLst>
              <a:gs pos="0">
                <a:srgbClr val="BBA8EA"/>
              </a:gs>
              <a:gs pos="50000">
                <a:srgbClr val="B9B9FF"/>
              </a:gs>
              <a:gs pos="100000">
                <a:srgbClr val="BBA8E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ru-RU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515</TotalTime>
  <Words>349</Words>
  <Application>Microsoft Office PowerPoint</Application>
  <PresentationFormat>Экран (4:3)</PresentationFormat>
  <Paragraphs>39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пингвины. технология</dc:title>
  <dc:creator>Шпакова Татьяна Петровна</dc:creator>
  <cp:lastModifiedBy>IRONMANN (AKA SHAMAN)</cp:lastModifiedBy>
  <cp:revision>43</cp:revision>
  <dcterms:created xsi:type="dcterms:W3CDTF">2013-11-16T14:25:46Z</dcterms:created>
  <dcterms:modified xsi:type="dcterms:W3CDTF">2015-10-13T13:57:19Z</dcterms:modified>
</cp:coreProperties>
</file>