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56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0A1C-7B1B-43A9-81F0-D250B4F22B4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8C98-119A-41DD-9F14-B71C2E75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0A1C-7B1B-43A9-81F0-D250B4F22B4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8C98-119A-41DD-9F14-B71C2E75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14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0A1C-7B1B-43A9-81F0-D250B4F22B4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8C98-119A-41DD-9F14-B71C2E75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7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0A1C-7B1B-43A9-81F0-D250B4F22B4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8C98-119A-41DD-9F14-B71C2E75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0A1C-7B1B-43A9-81F0-D250B4F22B4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8C98-119A-41DD-9F14-B71C2E75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3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0A1C-7B1B-43A9-81F0-D250B4F22B4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8C98-119A-41DD-9F14-B71C2E75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8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0A1C-7B1B-43A9-81F0-D250B4F22B4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8C98-119A-41DD-9F14-B71C2E75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2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0A1C-7B1B-43A9-81F0-D250B4F22B4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8C98-119A-41DD-9F14-B71C2E75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7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0A1C-7B1B-43A9-81F0-D250B4F22B4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8C98-119A-41DD-9F14-B71C2E75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2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0A1C-7B1B-43A9-81F0-D250B4F22B4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8C98-119A-41DD-9F14-B71C2E75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2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0A1C-7B1B-43A9-81F0-D250B4F22B4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8C98-119A-41DD-9F14-B71C2E75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3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30A1C-7B1B-43A9-81F0-D250B4F22B4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08C98-119A-41DD-9F14-B71C2E75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4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7.pngegg.com/pngimages/869/308/png-clipart-cherry-rush-adventure-game-for-kids-computer-icons-cherry-natural-foods-g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83" y="913350"/>
            <a:ext cx="1173519" cy="13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7.pngegg.com/pngimages/869/308/png-clipart-cherry-rush-adventure-game-for-kids-computer-icons-cherry-natural-foods-g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02" y="913350"/>
            <a:ext cx="1173519" cy="13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7.pngegg.com/pngimages/869/308/png-clipart-cherry-rush-adventure-game-for-kids-computer-icons-cherry-natural-foods-g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56" y="913350"/>
            <a:ext cx="1173519" cy="13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7.pngegg.com/pngimages/869/308/png-clipart-cherry-rush-adventure-game-for-kids-computer-icons-cherry-natural-foods-g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75" y="913350"/>
            <a:ext cx="1173519" cy="13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e7.pngegg.com/pngimages/869/308/png-clipart-cherry-rush-adventure-game-for-kids-computer-icons-cherry-natural-foods-g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94" y="913350"/>
            <a:ext cx="1173519" cy="13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e7.pngegg.com/pngimages/869/308/png-clipart-cherry-rush-adventure-game-for-kids-computer-icons-cherry-natural-foods-g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13" y="986087"/>
            <a:ext cx="1173519" cy="13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e7.pngegg.com/pngimages/869/308/png-clipart-cherry-rush-adventure-game-for-kids-computer-icons-cherry-natural-foods-g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997" y="986087"/>
            <a:ext cx="1173519" cy="13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e7.pngegg.com/pngimages/869/308/png-clipart-cherry-rush-adventure-game-for-kids-computer-icons-cherry-natural-foods-g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81" y="986087"/>
            <a:ext cx="1173519" cy="13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e7.pngegg.com/pngimages/869/308/png-clipart-cherry-rush-adventure-game-for-kids-computer-icons-cherry-natural-foods-g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233" y="1072678"/>
            <a:ext cx="1173519" cy="13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e7.pngegg.com/pngimages/869/308/png-clipart-cherry-rush-adventure-game-for-kids-computer-icons-cherry-natural-foods-g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585" y="1072678"/>
            <a:ext cx="1173519" cy="13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4.infourok.ru/uploads/ex/0c25/001184cc-b647ff0f/hello_html_542a02ed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17" y="2462646"/>
            <a:ext cx="5820903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087" y="2174780"/>
            <a:ext cx="9456435" cy="1848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10, 12, 14,  …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9869" y="2160930"/>
            <a:ext cx="48213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16, 18</a:t>
            </a:r>
          </a:p>
        </p:txBody>
      </p:sp>
    </p:spTree>
    <p:extLst>
      <p:ext uri="{BB962C8B-B14F-4D97-AF65-F5344CB8AC3E}">
        <p14:creationId xmlns:p14="http://schemas.microsoft.com/office/powerpoint/2010/main" val="1090314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219" y="414669"/>
            <a:ext cx="8006316" cy="155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· …=16  </a:t>
            </a:r>
            <a:endParaRPr lang="ru-RU" sz="8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0038" y="265815"/>
            <a:ext cx="2509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sz="9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5170" y="2234241"/>
            <a:ext cx="439415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8·2=16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4539" y="4148102"/>
            <a:ext cx="92865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16:2=8   16:8=2 </a:t>
            </a:r>
            <a:endParaRPr lang="ru-RU" sz="9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371" y="720052"/>
            <a:ext cx="5965095" cy="1558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·…  = 18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8737" y="529936"/>
            <a:ext cx="1995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3371" y="2468351"/>
            <a:ext cx="41104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9·2=18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477" y="4677313"/>
            <a:ext cx="120180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 : 2 = 9   18 : 9 = 2 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37013" y="342901"/>
            <a:ext cx="8717973" cy="11222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Запиши значение каждого выражения.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427" y="1859973"/>
            <a:ext cx="2015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2·1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>
            <a:off x="1205345" y="2629414"/>
            <a:ext cx="0" cy="5398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07867" y="3252868"/>
            <a:ext cx="1194955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43793" y="1859973"/>
            <a:ext cx="1000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2·2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44090" y="2629413"/>
            <a:ext cx="0" cy="5398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346612" y="3252868"/>
            <a:ext cx="1194955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57847" y="1857265"/>
            <a:ext cx="1000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2·3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78925" y="2553213"/>
            <a:ext cx="0" cy="5398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981447" y="3252868"/>
            <a:ext cx="1194955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91793" y="1857264"/>
            <a:ext cx="1000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2·4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095999" y="2553212"/>
            <a:ext cx="0" cy="5398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616282" y="3248483"/>
            <a:ext cx="1194955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112775" y="1857264"/>
            <a:ext cx="1000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2·5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637317" y="2428775"/>
            <a:ext cx="0" cy="5398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251117" y="3255002"/>
            <a:ext cx="1194955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782247" y="1854812"/>
            <a:ext cx="1000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2·6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9282544" y="2428775"/>
            <a:ext cx="0" cy="5398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885952" y="3248483"/>
            <a:ext cx="1194955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05046" y="4241328"/>
            <a:ext cx="1000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2·7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233049" y="4908184"/>
            <a:ext cx="0" cy="5398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35571" y="5677625"/>
            <a:ext cx="1194955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48541" y="4253556"/>
            <a:ext cx="1000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2·8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848838" y="4829244"/>
            <a:ext cx="0" cy="5398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249433" y="5677625"/>
            <a:ext cx="1194955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078626" y="4253556"/>
            <a:ext cx="1000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2·9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4578923" y="4854167"/>
            <a:ext cx="0" cy="5398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981445" y="5677625"/>
            <a:ext cx="1194955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764888" y="4253555"/>
            <a:ext cx="1314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2·10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404958" y="4854167"/>
            <a:ext cx="0" cy="5398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807480" y="5677625"/>
            <a:ext cx="1194955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992332" y="3235248"/>
            <a:ext cx="633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15291" y="3246131"/>
            <a:ext cx="633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49359" y="3213181"/>
            <a:ext cx="633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47826" y="3206662"/>
            <a:ext cx="633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44315" y="3219443"/>
            <a:ext cx="130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98775" y="3235248"/>
            <a:ext cx="1368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0714" y="5650127"/>
            <a:ext cx="1651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82387" y="5623694"/>
            <a:ext cx="1021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99887" y="5635804"/>
            <a:ext cx="1416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20561" y="5640250"/>
            <a:ext cx="1230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60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07986"/>
            <a:ext cx="9331316" cy="615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6363" y="1283449"/>
            <a:ext cx="5633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Умножение и деление на 3</a:t>
            </a:r>
            <a:endParaRPr lang="ru-RU" sz="72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4" name="Picture 10" descr="http://doy2y-p.ru/attachments/Image/887999.png?template=gener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23" y="3756082"/>
            <a:ext cx="8316087" cy="22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642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129" y="46226"/>
            <a:ext cx="2296390" cy="6785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6753" y="0"/>
            <a:ext cx="2770909" cy="687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3·1=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3·2=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3·3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3·4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3·5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3·6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3·7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3·8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3·9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3·10=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2974" y="1371599"/>
            <a:ext cx="47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364751" y="2089765"/>
            <a:ext cx="1233376" cy="64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5162" y="2767295"/>
            <a:ext cx="1031358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5162" y="3438858"/>
            <a:ext cx="1520455" cy="64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9766" y="4159477"/>
            <a:ext cx="1233377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4533" y="4844601"/>
            <a:ext cx="808074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4533" y="5575951"/>
            <a:ext cx="1254642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74624" y="2099038"/>
            <a:ext cx="1513287" cy="43236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98127" y="2179833"/>
            <a:ext cx="3086986" cy="416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4·3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5·3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6·3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7·3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8·3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9·3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11414" y="1452396"/>
            <a:ext cx="1594884" cy="4970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66410" y="1443771"/>
            <a:ext cx="1609060" cy="4857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9:3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12:3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15:3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18:3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21:3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24:3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27:3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75470" y="2089765"/>
            <a:ext cx="1716177" cy="4323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44642" y="2185180"/>
            <a:ext cx="1547005" cy="413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12:4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15:5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18:6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21:7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24:8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27:9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43495" y="124690"/>
            <a:ext cx="9163051" cy="16729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Составь задачу к каждому выражению и запиши, что ты узнаешь, вычисляя значение каждого выражения.</a:t>
            </a:r>
          </a:p>
        </p:txBody>
      </p:sp>
      <p:pic>
        <p:nvPicPr>
          <p:cNvPr id="1026" name="Picture 2" descr="https://pp.userapi.com/c621513/v621513245/69f8e/1gHf02gUXF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8" b="38947"/>
          <a:stretch/>
        </p:blipFill>
        <p:spPr bwMode="auto">
          <a:xfrm>
            <a:off x="1631978" y="2013640"/>
            <a:ext cx="9186084" cy="211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927" y="4529415"/>
            <a:ext cx="3799609" cy="207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4·3=12 (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л.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– 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12:4=3 (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к.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–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12:3=4 (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л.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–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0583" y="4529415"/>
            <a:ext cx="448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лап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трёх котят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0582" y="5244193"/>
            <a:ext cx="448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колько котят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0581" y="5890524"/>
            <a:ext cx="448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1 котёнка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7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950" y="1823677"/>
            <a:ext cx="6096000" cy="49484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1. 3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· … = 9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… : 5 = 3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… · 3 = 21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… : 3 = 6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3· … = 24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80754" y="316994"/>
            <a:ext cx="8530937" cy="12469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Вставь пропущенные цифры, чтобы получились верные равенства.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7008" y="1693718"/>
            <a:ext cx="768928" cy="916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9481" y="2628668"/>
            <a:ext cx="1662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3668" y="3570030"/>
            <a:ext cx="987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4285" y="4623319"/>
            <a:ext cx="1002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7008" y="5676608"/>
            <a:ext cx="976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448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210</Words>
  <Application>Microsoft Office PowerPoint</Application>
  <PresentationFormat>Широкоэкранный</PresentationFormat>
  <Paragraphs>86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Candara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Владимировна</dc:creator>
  <cp:lastModifiedBy>Екатерина</cp:lastModifiedBy>
  <cp:revision>20</cp:revision>
  <dcterms:created xsi:type="dcterms:W3CDTF">2018-02-12T16:32:11Z</dcterms:created>
  <dcterms:modified xsi:type="dcterms:W3CDTF">2023-10-29T16:57:37Z</dcterms:modified>
</cp:coreProperties>
</file>